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 advTm="15000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med" advTm="1500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med" advTm="1500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med" advTm="1500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 advTm="1500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med" advTm="1500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med" advTm="1500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med" advTm="15000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 advTm="1500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ransition spd="med" advTm="1500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  <p:transition spd="med" advTm="1500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8CD89FE-D759-4318-A1E3-D6CF192380A7}" type="datetimeFigureOut">
              <a:rPr lang="pl-PL" smtClean="0"/>
              <a:t>2015-10-29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4D4E52B-2395-42CD-B9BE-D5BF7915B083}" type="slidenum">
              <a:rPr lang="pl-PL" smtClean="0"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 advTm="15000">
    <p:pull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243896" cy="1124886"/>
          </a:xfrm>
        </p:spPr>
        <p:txBody>
          <a:bodyPr>
            <a:normAutofit/>
          </a:bodyPr>
          <a:lstStyle/>
          <a:p>
            <a:pPr algn="ctr"/>
            <a:r>
              <a:rPr lang="pl-PL" sz="6000" dirty="0" smtClean="0">
                <a:latin typeface="Algerian" panose="04020705040A02060702" pitchFamily="82" charset="0"/>
                <a:cs typeface="Aparajita" panose="020B0604020202020204" pitchFamily="34" charset="0"/>
              </a:rPr>
              <a:t>TEST O REYMONCIE</a:t>
            </a:r>
            <a:endParaRPr lang="pl-PL" sz="6000" dirty="0">
              <a:latin typeface="Algerian" panose="04020705040A02060702" pitchFamily="82" charset="0"/>
              <a:cs typeface="Aparajita" panose="020B0604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32560" y="5661248"/>
            <a:ext cx="7406640" cy="288032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                                                         </a:t>
            </a:r>
            <a:r>
              <a:rPr lang="pl-PL" sz="1700" dirty="0" smtClean="0"/>
              <a:t>Rys. Leon Wyczółkowski</a:t>
            </a:r>
            <a:endParaRPr lang="pl-PL" sz="17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484784"/>
            <a:ext cx="3312368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67768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1584176"/>
          </a:xfrm>
        </p:spPr>
        <p:txBody>
          <a:bodyPr>
            <a:normAutofit fontScale="90000"/>
          </a:bodyPr>
          <a:lstStyle/>
          <a:p>
            <a:r>
              <a:rPr lang="pl-PL" b="1" dirty="0">
                <a:effectLst/>
              </a:rPr>
              <a:t>Akcja „Chłopów” rozgrywa się we wsi:</a:t>
            </a:r>
            <a:br>
              <a:rPr lang="pl-PL" b="1" dirty="0">
                <a:effectLst/>
              </a:rPr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2852936"/>
            <a:ext cx="7498080" cy="3395464"/>
          </a:xfrm>
        </p:spPr>
        <p:txBody>
          <a:bodyPr>
            <a:normAutofit/>
          </a:bodyPr>
          <a:lstStyle/>
          <a:p>
            <a:r>
              <a:rPr lang="pl-PL" dirty="0" smtClean="0"/>
              <a:t>Lipce</a:t>
            </a:r>
          </a:p>
          <a:p>
            <a:r>
              <a:rPr lang="pl-PL" dirty="0" smtClean="0"/>
              <a:t>Lipka</a:t>
            </a:r>
          </a:p>
          <a:p>
            <a:r>
              <a:rPr lang="pl-PL" dirty="0" smtClean="0"/>
              <a:t>Lipiany</a:t>
            </a:r>
          </a:p>
          <a:p>
            <a:r>
              <a:rPr lang="pl-PL" dirty="0" err="1" smtClean="0"/>
              <a:t>Lipczyce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6194636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Lipce</a:t>
            </a:r>
          </a:p>
          <a:p>
            <a:endParaRPr lang="pl-PL" dirty="0"/>
          </a:p>
          <a:p>
            <a:pPr marL="82296" indent="0">
              <a:buNone/>
            </a:pPr>
            <a:r>
              <a:rPr lang="pl-PL" dirty="0"/>
              <a:t>Wieś Lipce w powieści Władysława Reymonta „Chłopi” jest wsią wymyśloną przez autora. Reymont przez pewien czas pracował w miejscowości, która nosiła taką samą </a:t>
            </a:r>
            <a:r>
              <a:rPr lang="pl-PL" dirty="0" smtClean="0"/>
              <a:t>nazwę a </a:t>
            </a:r>
            <a:r>
              <a:rPr lang="pl-PL" dirty="0"/>
              <a:t>obecnie nazywa się Lipce </a:t>
            </a:r>
            <a:r>
              <a:rPr lang="pl-PL" dirty="0" smtClean="0"/>
              <a:t>Reymontowskie. </a:t>
            </a:r>
            <a:r>
              <a:rPr lang="pl-PL" dirty="0"/>
              <a:t>Wieś w jego powieści położona jest gdzieś na </a:t>
            </a:r>
            <a:r>
              <a:rPr lang="pl-PL"/>
              <a:t>uboczu </a:t>
            </a:r>
            <a:r>
              <a:rPr lang="pl-PL" smtClean="0"/>
              <a:t>                  i </a:t>
            </a:r>
            <a:r>
              <a:rPr lang="pl-PL" dirty="0"/>
              <a:t>odizolowana od reszty świata.</a:t>
            </a:r>
          </a:p>
          <a:p>
            <a:pPr marL="82296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3104809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620688"/>
            <a:ext cx="7498080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effectLst/>
              </a:rPr>
              <a:t>Powieść „Chłopi”  nagrodzono literacką Nagrodą Nobla </a:t>
            </a:r>
            <a:r>
              <a:rPr lang="pl-PL" b="1" dirty="0" smtClean="0">
                <a:effectLst/>
              </a:rPr>
              <a:t>           w </a:t>
            </a:r>
            <a:r>
              <a:rPr lang="pl-PL" b="1" dirty="0">
                <a:effectLst/>
              </a:rPr>
              <a:t>roku:</a:t>
            </a:r>
            <a:br>
              <a:rPr lang="pl-PL" b="1" dirty="0">
                <a:effectLst/>
              </a:rPr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3284984"/>
            <a:ext cx="7498080" cy="2963416"/>
          </a:xfrm>
        </p:spPr>
        <p:txBody>
          <a:bodyPr>
            <a:normAutofit/>
          </a:bodyPr>
          <a:lstStyle/>
          <a:p>
            <a:r>
              <a:rPr lang="pl-PL" dirty="0" smtClean="0"/>
              <a:t>1905</a:t>
            </a:r>
          </a:p>
          <a:p>
            <a:r>
              <a:rPr lang="pl-PL" dirty="0" smtClean="0"/>
              <a:t>1907</a:t>
            </a:r>
          </a:p>
          <a:p>
            <a:r>
              <a:rPr lang="pl-PL" dirty="0" smtClean="0"/>
              <a:t>1924</a:t>
            </a:r>
          </a:p>
          <a:p>
            <a:r>
              <a:rPr lang="pl-PL" dirty="0" smtClean="0"/>
              <a:t>1925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8252615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1924</a:t>
            </a:r>
          </a:p>
          <a:p>
            <a:pPr marL="82296" indent="0">
              <a:buNone/>
            </a:pPr>
            <a:endParaRPr lang="pl-PL" dirty="0"/>
          </a:p>
          <a:p>
            <a:pPr marL="82296" indent="0">
              <a:buNone/>
            </a:pPr>
            <a:r>
              <a:rPr lang="pl-PL" dirty="0"/>
              <a:t>Szwedzka Akademia Nauk przyznała Literacką Nagrodę Nobla Władysławowi Stanisławowi Reymontowi </a:t>
            </a:r>
            <a:r>
              <a:rPr lang="pl-PL" dirty="0" smtClean="0"/>
              <a:t>13 listopada 1924 r. za </a:t>
            </a:r>
            <a:r>
              <a:rPr lang="pl-PL" dirty="0"/>
              <a:t>powieść "Chłopi". Do nagrody w tym roku pretendowali także Tomasz Mann, Maksym Gorki, Thomas Hardy i... Stefan Żeromski.</a:t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1177503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1656184"/>
          </a:xfrm>
        </p:spPr>
        <p:txBody>
          <a:bodyPr>
            <a:normAutofit fontScale="90000"/>
          </a:bodyPr>
          <a:lstStyle/>
          <a:p>
            <a:r>
              <a:rPr lang="pl-PL" b="1" dirty="0">
                <a:effectLst/>
              </a:rPr>
              <a:t>Tom pierwszy powieści „Chłopi” nosi tytuł:</a:t>
            </a:r>
            <a:br>
              <a:rPr lang="pl-PL" b="1" dirty="0">
                <a:effectLst/>
              </a:rPr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3284984"/>
            <a:ext cx="7498080" cy="2963416"/>
          </a:xfrm>
        </p:spPr>
        <p:txBody>
          <a:bodyPr>
            <a:normAutofit/>
          </a:bodyPr>
          <a:lstStyle/>
          <a:p>
            <a:r>
              <a:rPr lang="pl-PL" dirty="0" smtClean="0"/>
              <a:t>Lato</a:t>
            </a:r>
          </a:p>
          <a:p>
            <a:r>
              <a:rPr lang="pl-PL" dirty="0" smtClean="0"/>
              <a:t>Zima</a:t>
            </a:r>
          </a:p>
          <a:p>
            <a:r>
              <a:rPr lang="pl-PL" dirty="0" smtClean="0"/>
              <a:t>Jesień</a:t>
            </a:r>
          </a:p>
          <a:p>
            <a:r>
              <a:rPr lang="pl-PL" dirty="0" smtClean="0"/>
              <a:t>Wiosna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4707173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Jesień</a:t>
            </a:r>
          </a:p>
          <a:p>
            <a:pPr marL="82296" indent="0">
              <a:buNone/>
            </a:pPr>
            <a:endParaRPr lang="pl-PL" dirty="0"/>
          </a:p>
          <a:p>
            <a:pPr marL="82296" indent="0">
              <a:buNone/>
            </a:pPr>
            <a:endParaRPr lang="pl-PL" dirty="0" smtClean="0"/>
          </a:p>
          <a:p>
            <a:pPr marL="82296" indent="0">
              <a:buNone/>
            </a:pPr>
            <a:r>
              <a:rPr lang="pl-PL" dirty="0" smtClean="0"/>
              <a:t>„</a:t>
            </a:r>
            <a:r>
              <a:rPr lang="pl-PL" dirty="0"/>
              <a:t>Jesień szła coraz głębsza.</a:t>
            </a:r>
          </a:p>
          <a:p>
            <a:pPr marL="82296" indent="0">
              <a:buNone/>
            </a:pPr>
            <a:r>
              <a:rPr lang="pl-PL" dirty="0" smtClean="0"/>
              <a:t>Blade </a:t>
            </a:r>
            <a:r>
              <a:rPr lang="pl-PL" dirty="0"/>
              <a:t>dnie wlekły się przez puste, ogłuchłe pola i przymierały w lasach coraz cichsze, coraz bladsze — niby te święte Hostie w dogasających brzaskach gromnic.</a:t>
            </a:r>
          </a:p>
          <a:p>
            <a:pPr marL="82296" indent="0">
              <a:buNone/>
            </a:pPr>
            <a:r>
              <a:rPr lang="pl-PL" dirty="0" smtClean="0"/>
              <a:t>A </a:t>
            </a:r>
            <a:r>
              <a:rPr lang="pl-PL" dirty="0"/>
              <a:t>co świtanie — dzień wstawał leniwiej, stężały od chłodu i cały w szronach, i w bolesnej cichości ziemi zamierającej; słońce blade i ciężkie wykwitało z głębin w wieńcach wron i kawek, co się zrywały gdzieś znad zórz, leciały nisko nad polami i krakały głucho, długo, żałośnie… a za nimi biegł ostry, zimny wiatr, mącił wody stężałe, warzył resztki zieleni i rwał ostatnie liście topolom pochylonym nad drogami, że spływały cicho niby łzy — krwawe łzy umarłego lata, i padały ciężko na </a:t>
            </a:r>
            <a:r>
              <a:rPr lang="pl-PL" dirty="0" smtClean="0"/>
              <a:t>ziemię”.</a:t>
            </a:r>
            <a:endParaRPr lang="pl-PL" dirty="0"/>
          </a:p>
          <a:p>
            <a:pPr marL="82296" indent="0">
              <a:buNone/>
            </a:pPr>
            <a:endParaRPr lang="pl-PL" dirty="0"/>
          </a:p>
          <a:p>
            <a:pPr marL="82296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7979151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980728"/>
            <a:ext cx="7498080" cy="1800200"/>
          </a:xfrm>
        </p:spPr>
        <p:txBody>
          <a:bodyPr>
            <a:normAutofit fontScale="90000"/>
          </a:bodyPr>
          <a:lstStyle/>
          <a:p>
            <a:r>
              <a:rPr lang="pl-PL" b="1" dirty="0">
                <a:effectLst/>
              </a:rPr>
              <a:t>Władysław Reymont jest czołowym twórcą:</a:t>
            </a:r>
            <a:br>
              <a:rPr lang="pl-PL" b="1" dirty="0">
                <a:effectLst/>
              </a:rPr>
            </a:br>
            <a:r>
              <a:rPr lang="pl-PL" b="1" dirty="0">
                <a:effectLst/>
              </a:rPr>
              <a:t> </a:t>
            </a:r>
            <a:r>
              <a:rPr lang="pl-PL" dirty="0">
                <a:effectLst/>
              </a:rPr>
              <a:t/>
            </a:r>
            <a:br>
              <a:rPr lang="pl-PL" dirty="0">
                <a:effectLst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3068960"/>
            <a:ext cx="7498080" cy="3179440"/>
          </a:xfrm>
        </p:spPr>
        <p:txBody>
          <a:bodyPr>
            <a:normAutofit/>
          </a:bodyPr>
          <a:lstStyle/>
          <a:p>
            <a:r>
              <a:rPr lang="pl-PL" dirty="0"/>
              <a:t>Młodej </a:t>
            </a:r>
            <a:r>
              <a:rPr lang="pl-PL" dirty="0" smtClean="0"/>
              <a:t>Polski</a:t>
            </a:r>
          </a:p>
          <a:p>
            <a:r>
              <a:rPr lang="pl-PL" dirty="0" smtClean="0"/>
              <a:t>Pozytywizmu</a:t>
            </a:r>
            <a:endParaRPr lang="pl-PL" dirty="0"/>
          </a:p>
          <a:p>
            <a:r>
              <a:rPr lang="pl-PL" dirty="0"/>
              <a:t>Dwudziestolecia 	  			 	</a:t>
            </a:r>
            <a:r>
              <a:rPr lang="pl-PL" dirty="0" smtClean="0"/>
              <a:t>międzywojennego</a:t>
            </a:r>
            <a:endParaRPr lang="pl-PL" dirty="0"/>
          </a:p>
          <a:p>
            <a:r>
              <a:rPr lang="pl-PL" dirty="0"/>
              <a:t>Oświecenia</a:t>
            </a:r>
          </a:p>
        </p:txBody>
      </p:sp>
    </p:spTree>
    <p:extLst>
      <p:ext uri="{BB962C8B-B14F-4D97-AF65-F5344CB8AC3E}">
        <p14:creationId xmlns:p14="http://schemas.microsoft.com/office/powerpoint/2010/main" val="1923616874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Młodej Polski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9742484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620688"/>
            <a:ext cx="7498080" cy="1944216"/>
          </a:xfrm>
        </p:spPr>
        <p:txBody>
          <a:bodyPr>
            <a:normAutofit fontScale="90000"/>
          </a:bodyPr>
          <a:lstStyle/>
          <a:p>
            <a:r>
              <a:rPr lang="pl-PL" b="1" dirty="0">
                <a:effectLst/>
              </a:rPr>
              <a:t>W gwarach polskich „</a:t>
            </a:r>
            <a:r>
              <a:rPr lang="pl-PL" b="1" i="1" dirty="0" err="1">
                <a:effectLst/>
              </a:rPr>
              <a:t>rejmentować</a:t>
            </a:r>
            <a:r>
              <a:rPr lang="pl-PL" b="1" i="1" dirty="0">
                <a:effectLst/>
              </a:rPr>
              <a:t>”</a:t>
            </a:r>
            <a:r>
              <a:rPr lang="pl-PL" b="1" dirty="0">
                <a:effectLst/>
              </a:rPr>
              <a:t> znaczy:</a:t>
            </a:r>
            <a:br>
              <a:rPr lang="pl-PL" b="1" dirty="0">
                <a:effectLst/>
              </a:rPr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2708920"/>
            <a:ext cx="7498080" cy="3539480"/>
          </a:xfrm>
        </p:spPr>
        <p:txBody>
          <a:bodyPr>
            <a:normAutofit/>
          </a:bodyPr>
          <a:lstStyle/>
          <a:p>
            <a:r>
              <a:rPr lang="pl-PL" dirty="0"/>
              <a:t>Śmiać </a:t>
            </a:r>
            <a:r>
              <a:rPr lang="pl-PL" dirty="0" smtClean="0"/>
              <a:t>się</a:t>
            </a:r>
          </a:p>
          <a:p>
            <a:r>
              <a:rPr lang="pl-PL" dirty="0" smtClean="0"/>
              <a:t>Przeklinać</a:t>
            </a:r>
          </a:p>
          <a:p>
            <a:r>
              <a:rPr lang="pl-PL" dirty="0" smtClean="0"/>
              <a:t>Przewodzić</a:t>
            </a:r>
          </a:p>
          <a:p>
            <a:r>
              <a:rPr lang="pl-PL" dirty="0" smtClean="0"/>
              <a:t>Nakłaniać </a:t>
            </a:r>
            <a:r>
              <a:rPr lang="pl-PL" dirty="0"/>
              <a:t>do czegoś</a:t>
            </a:r>
          </a:p>
        </p:txBody>
      </p:sp>
    </p:spTree>
    <p:extLst>
      <p:ext uri="{BB962C8B-B14F-4D97-AF65-F5344CB8AC3E}">
        <p14:creationId xmlns:p14="http://schemas.microsoft.com/office/powerpoint/2010/main" val="2591486258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Przeklinać</a:t>
            </a:r>
          </a:p>
          <a:p>
            <a:pPr marL="82296" indent="0">
              <a:buNone/>
            </a:pPr>
            <a:endParaRPr lang="pl-PL" dirty="0" smtClean="0"/>
          </a:p>
          <a:p>
            <a:pPr marL="82296" indent="0">
              <a:buNone/>
            </a:pPr>
            <a:r>
              <a:rPr lang="pl-PL" dirty="0"/>
              <a:t>Przyszły polski noblista pierwotnie nosił nazwisko </a:t>
            </a:r>
            <a:r>
              <a:rPr lang="pl-PL" dirty="0" err="1"/>
              <a:t>Rejment</a:t>
            </a:r>
            <a:r>
              <a:rPr lang="pl-PL" dirty="0"/>
              <a:t>, które zmienił bądź ze względów cenzuralnych, aby móc wydać dzieło, bądź też ze względów obyczajowych: słowo „</a:t>
            </a:r>
            <a:r>
              <a:rPr lang="pl-PL" dirty="0" err="1"/>
              <a:t>rejmentować</a:t>
            </a:r>
            <a:r>
              <a:rPr lang="pl-PL" dirty="0"/>
              <a:t>” w gwarach często oznacza przeklinanie. </a:t>
            </a:r>
          </a:p>
        </p:txBody>
      </p:sp>
    </p:spTree>
    <p:extLst>
      <p:ext uri="{BB962C8B-B14F-4D97-AF65-F5344CB8AC3E}">
        <p14:creationId xmlns:p14="http://schemas.microsoft.com/office/powerpoint/2010/main" val="1934827173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1728192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effectLst/>
              </a:rPr>
              <a:t/>
            </a:r>
            <a:br>
              <a:rPr lang="pl-PL" dirty="0" smtClean="0">
                <a:effectLst/>
              </a:rPr>
            </a:br>
            <a:r>
              <a:rPr lang="pl-PL" b="1" dirty="0" smtClean="0">
                <a:effectLst/>
              </a:rPr>
              <a:t>Rodzice </a:t>
            </a:r>
            <a:r>
              <a:rPr lang="pl-PL" b="1" dirty="0">
                <a:effectLst/>
              </a:rPr>
              <a:t>Władysława Reymonta chcieli, aby został on:</a:t>
            </a:r>
            <a:br>
              <a:rPr lang="pl-PL" b="1" dirty="0">
                <a:effectLst/>
              </a:rPr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2780928"/>
            <a:ext cx="7498080" cy="3467472"/>
          </a:xfrm>
        </p:spPr>
        <p:txBody>
          <a:bodyPr>
            <a:normAutofit/>
          </a:bodyPr>
          <a:lstStyle/>
          <a:p>
            <a:r>
              <a:rPr lang="pl-PL" dirty="0" smtClean="0"/>
              <a:t>Notariuszem</a:t>
            </a:r>
          </a:p>
          <a:p>
            <a:r>
              <a:rPr lang="pl-PL" dirty="0" smtClean="0"/>
              <a:t>Księdzem</a:t>
            </a:r>
          </a:p>
          <a:p>
            <a:r>
              <a:rPr lang="pl-PL" dirty="0" smtClean="0"/>
              <a:t>Organistą</a:t>
            </a:r>
          </a:p>
          <a:p>
            <a:r>
              <a:rPr lang="pl-PL" dirty="0"/>
              <a:t>K</a:t>
            </a:r>
            <a:r>
              <a:rPr lang="pl-PL" dirty="0" smtClean="0"/>
              <a:t>rawcem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2345518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Dziękujemy za wspólną zabawę!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475" y="1447800"/>
            <a:ext cx="4800600" cy="4800600"/>
          </a:xfrm>
        </p:spPr>
      </p:pic>
      <p:sp>
        <p:nvSpPr>
          <p:cNvPr id="5" name="pole tekstowe 4"/>
          <p:cNvSpPr txBox="1"/>
          <p:nvPr/>
        </p:nvSpPr>
        <p:spPr>
          <a:xfrm>
            <a:off x="4283968" y="6093296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 smtClean="0"/>
              <a:t>                                                  Opracowanie:  D. W.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2430858169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Organistą</a:t>
            </a:r>
          </a:p>
          <a:p>
            <a:r>
              <a:rPr lang="pl-PL" dirty="0" smtClean="0"/>
              <a:t>Krawcem</a:t>
            </a:r>
          </a:p>
          <a:p>
            <a:pPr marL="82296" indent="0">
              <a:buNone/>
            </a:pPr>
            <a:r>
              <a:rPr lang="pl-PL" dirty="0"/>
              <a:t>Jego ojciec, Józef </a:t>
            </a:r>
            <a:r>
              <a:rPr lang="pl-PL" dirty="0" err="1"/>
              <a:t>Rejment</a:t>
            </a:r>
            <a:r>
              <a:rPr lang="pl-PL" dirty="0"/>
              <a:t>, człowiek oczytany, miał wykształcenie muzyczne </a:t>
            </a:r>
            <a:r>
              <a:rPr lang="pl-PL" dirty="0" smtClean="0"/>
              <a:t>               i </a:t>
            </a:r>
            <a:r>
              <a:rPr lang="pl-PL" dirty="0"/>
              <a:t>w tuszyńskiej parafii pełnił obowiązki </a:t>
            </a:r>
            <a:r>
              <a:rPr lang="pl-PL" dirty="0" smtClean="0"/>
              <a:t>organisty, chciał więc aby syn również został organistą. Oddano </a:t>
            </a:r>
            <a:r>
              <a:rPr lang="pl-PL" dirty="0" smtClean="0"/>
              <a:t>go także </a:t>
            </a:r>
            <a:r>
              <a:rPr lang="pl-PL" dirty="0"/>
              <a:t>do terminu </a:t>
            </a:r>
            <a:r>
              <a:rPr lang="pl-PL" dirty="0" smtClean="0"/>
              <a:t>         u </a:t>
            </a:r>
            <a:r>
              <a:rPr lang="pl-PL" dirty="0"/>
              <a:t>krawca, gdzie uzyskał patent </a:t>
            </a:r>
            <a:r>
              <a:rPr lang="pl-PL" dirty="0" smtClean="0"/>
              <a:t>czeladnika. Nie były to jednak zajęcia, które chciałby wykonywać.</a:t>
            </a:r>
            <a:endParaRPr lang="pl-PL" dirty="0"/>
          </a:p>
          <a:p>
            <a:pPr marL="82296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87417429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692696"/>
            <a:ext cx="7498080" cy="2016224"/>
          </a:xfrm>
        </p:spPr>
        <p:txBody>
          <a:bodyPr>
            <a:normAutofit fontScale="90000"/>
          </a:bodyPr>
          <a:lstStyle/>
          <a:p>
            <a:r>
              <a:rPr lang="pl-PL" b="1" dirty="0">
                <a:effectLst/>
              </a:rPr>
              <a:t>„Ziemia obiecana” przedstawia codzienne życie mieszkańców:</a:t>
            </a:r>
            <a:br>
              <a:rPr lang="pl-PL" b="1" dirty="0">
                <a:effectLst/>
              </a:rPr>
            </a:br>
            <a:r>
              <a:rPr lang="pl-PL" dirty="0">
                <a:effectLst/>
              </a:rPr>
              <a:t> </a:t>
            </a:r>
            <a:br>
              <a:rPr lang="pl-PL" dirty="0">
                <a:effectLst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3068960"/>
            <a:ext cx="7498080" cy="3179440"/>
          </a:xfrm>
        </p:spPr>
        <p:txBody>
          <a:bodyPr>
            <a:normAutofit/>
          </a:bodyPr>
          <a:lstStyle/>
          <a:p>
            <a:r>
              <a:rPr lang="pl-PL" dirty="0" smtClean="0"/>
              <a:t>Warszawy</a:t>
            </a:r>
          </a:p>
          <a:p>
            <a:r>
              <a:rPr lang="pl-PL" dirty="0" smtClean="0"/>
              <a:t>Łodzi</a:t>
            </a:r>
          </a:p>
          <a:p>
            <a:r>
              <a:rPr lang="pl-PL" dirty="0" smtClean="0"/>
              <a:t>Katowic</a:t>
            </a:r>
          </a:p>
          <a:p>
            <a:r>
              <a:rPr lang="pl-PL" dirty="0" smtClean="0"/>
              <a:t>Wrocławia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5841954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3429000"/>
            <a:ext cx="7498080" cy="2819400"/>
          </a:xfrm>
        </p:spPr>
        <p:txBody>
          <a:bodyPr/>
          <a:lstStyle/>
          <a:p>
            <a:r>
              <a:rPr lang="pl-PL" dirty="0"/>
              <a:t>Łodzi</a:t>
            </a:r>
          </a:p>
          <a:p>
            <a:pPr marL="82296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0274465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836712"/>
            <a:ext cx="7498080" cy="1656184"/>
          </a:xfrm>
        </p:spPr>
        <p:txBody>
          <a:bodyPr>
            <a:normAutofit fontScale="90000"/>
          </a:bodyPr>
          <a:lstStyle/>
          <a:p>
            <a:r>
              <a:rPr lang="pl-PL" b="1" dirty="0">
                <a:effectLst/>
              </a:rPr>
              <a:t>Jaki los spotkał Jagnę ze strony chłopów ze wsi?</a:t>
            </a:r>
            <a:br>
              <a:rPr lang="pl-PL" b="1" dirty="0">
                <a:effectLst/>
              </a:rPr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3645024"/>
            <a:ext cx="7498080" cy="2603376"/>
          </a:xfrm>
        </p:spPr>
        <p:txBody>
          <a:bodyPr>
            <a:normAutofit/>
          </a:bodyPr>
          <a:lstStyle/>
          <a:p>
            <a:r>
              <a:rPr lang="pl-PL" dirty="0"/>
              <a:t>kupili jej </a:t>
            </a:r>
            <a:r>
              <a:rPr lang="pl-PL" dirty="0" smtClean="0"/>
              <a:t>wstążki</a:t>
            </a:r>
          </a:p>
          <a:p>
            <a:r>
              <a:rPr lang="pl-PL" dirty="0" smtClean="0"/>
              <a:t>wywieźli </a:t>
            </a:r>
            <a:r>
              <a:rPr lang="pl-PL" dirty="0"/>
              <a:t>na </a:t>
            </a:r>
            <a:r>
              <a:rPr lang="pl-PL" dirty="0" smtClean="0"/>
              <a:t>wozie z gnojem</a:t>
            </a:r>
          </a:p>
          <a:p>
            <a:r>
              <a:rPr lang="pl-PL" dirty="0" smtClean="0"/>
              <a:t>pomogli </a:t>
            </a:r>
            <a:r>
              <a:rPr lang="pl-PL" dirty="0"/>
              <a:t>przy sianokosach</a:t>
            </a:r>
          </a:p>
        </p:txBody>
      </p:sp>
    </p:spTree>
    <p:extLst>
      <p:ext uri="{BB962C8B-B14F-4D97-AF65-F5344CB8AC3E}">
        <p14:creationId xmlns:p14="http://schemas.microsoft.com/office/powerpoint/2010/main" val="2345876683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wywieźli na wozie z gnojem</a:t>
            </a:r>
          </a:p>
          <a:p>
            <a:pPr marL="82296" indent="0">
              <a:buNone/>
            </a:pPr>
            <a:endParaRPr lang="pl-PL" dirty="0" smtClean="0"/>
          </a:p>
          <a:p>
            <a:pPr marL="82296" indent="0">
              <a:buNone/>
            </a:pPr>
            <a:endParaRPr lang="pl-PL" dirty="0"/>
          </a:p>
          <a:p>
            <a:pPr marL="82296" indent="0">
              <a:buNone/>
            </a:pP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48881"/>
            <a:ext cx="5760639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593788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692696"/>
            <a:ext cx="7498080" cy="1944216"/>
          </a:xfrm>
        </p:spPr>
        <p:txBody>
          <a:bodyPr>
            <a:normAutofit fontScale="90000"/>
          </a:bodyPr>
          <a:lstStyle/>
          <a:p>
            <a:r>
              <a:rPr lang="pl-PL" b="1" dirty="0">
                <a:effectLst/>
              </a:rPr>
              <a:t>Drugie imię Władysława Reymonta brzmi:</a:t>
            </a:r>
            <a:br>
              <a:rPr lang="pl-PL" b="1" dirty="0">
                <a:effectLst/>
              </a:rPr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3140968"/>
            <a:ext cx="7498080" cy="3107432"/>
          </a:xfrm>
        </p:spPr>
        <p:txBody>
          <a:bodyPr>
            <a:normAutofit/>
          </a:bodyPr>
          <a:lstStyle/>
          <a:p>
            <a:r>
              <a:rPr lang="pl-PL" dirty="0" smtClean="0"/>
              <a:t>Stanisław</a:t>
            </a:r>
          </a:p>
          <a:p>
            <a:r>
              <a:rPr lang="pl-PL" dirty="0" smtClean="0"/>
              <a:t>Zdzisław</a:t>
            </a:r>
          </a:p>
          <a:p>
            <a:r>
              <a:rPr lang="pl-PL" dirty="0" smtClean="0"/>
              <a:t>Jerzy</a:t>
            </a:r>
          </a:p>
          <a:p>
            <a:r>
              <a:rPr lang="pl-PL" dirty="0" smtClean="0"/>
              <a:t>Maria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6446456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Stanisław</a:t>
            </a:r>
          </a:p>
          <a:p>
            <a:pPr marL="82296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0960312"/>
      </p:ext>
    </p:extLst>
  </p:cSld>
  <p:clrMapOvr>
    <a:masterClrMapping/>
  </p:clrMapOvr>
  <p:transition spd="med" advTm="15000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318</TotalTime>
  <Words>420</Words>
  <Application>Microsoft Office PowerPoint</Application>
  <PresentationFormat>Pokaz na ekranie (4:3)</PresentationFormat>
  <Paragraphs>71</Paragraphs>
  <Slides>20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1" baseType="lpstr">
      <vt:lpstr>Przesilenie</vt:lpstr>
      <vt:lpstr>TEST O REYMONCIE</vt:lpstr>
      <vt:lpstr> Rodzice Władysława Reymonta chcieli, aby został on: </vt:lpstr>
      <vt:lpstr>Prezentacja programu PowerPoint</vt:lpstr>
      <vt:lpstr>„Ziemia obiecana” przedstawia codzienne życie mieszkańców:   </vt:lpstr>
      <vt:lpstr>Prezentacja programu PowerPoint</vt:lpstr>
      <vt:lpstr>Jaki los spotkał Jagnę ze strony chłopów ze wsi? </vt:lpstr>
      <vt:lpstr>Prezentacja programu PowerPoint</vt:lpstr>
      <vt:lpstr>Drugie imię Władysława Reymonta brzmi: </vt:lpstr>
      <vt:lpstr>Prezentacja programu PowerPoint</vt:lpstr>
      <vt:lpstr>Akcja „Chłopów” rozgrywa się we wsi: </vt:lpstr>
      <vt:lpstr>Prezentacja programu PowerPoint</vt:lpstr>
      <vt:lpstr>Powieść „Chłopi”  nagrodzono literacką Nagrodą Nobla            w roku: </vt:lpstr>
      <vt:lpstr>Prezentacja programu PowerPoint</vt:lpstr>
      <vt:lpstr>Tom pierwszy powieści „Chłopi” nosi tytuł: </vt:lpstr>
      <vt:lpstr>Prezentacja programu PowerPoint</vt:lpstr>
      <vt:lpstr>Władysław Reymont jest czołowym twórcą:   </vt:lpstr>
      <vt:lpstr>Prezentacja programu PowerPoint</vt:lpstr>
      <vt:lpstr>W gwarach polskich „rejmentować” znaczy: </vt:lpstr>
      <vt:lpstr>Prezentacja programu PowerPoint</vt:lpstr>
      <vt:lpstr>Dziękujemy za wspólną zabawę!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O REYMONCIE</dc:title>
  <dc:creator>x</dc:creator>
  <cp:lastModifiedBy>x</cp:lastModifiedBy>
  <cp:revision>15</cp:revision>
  <dcterms:created xsi:type="dcterms:W3CDTF">2015-10-24T10:37:57Z</dcterms:created>
  <dcterms:modified xsi:type="dcterms:W3CDTF">2015-10-29T09:55:36Z</dcterms:modified>
</cp:coreProperties>
</file>